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8" r:id="rId4"/>
    <p:sldId id="263" r:id="rId5"/>
    <p:sldId id="261" r:id="rId6"/>
    <p:sldId id="266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338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E92180A8-E587-9C2C-8382-9E75EB54C6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901348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ko-KR" dirty="0"/>
              <a:t>Presentation Title </a:t>
            </a:r>
            <a:endParaRPr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EE71C6A6-D9BB-34CB-DD62-0EFDCC8005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50748" y="4890499"/>
            <a:ext cx="8890504" cy="53585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  <a:endParaRPr lang="ko-KR" altLang="en-US" dirty="0"/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6F80FFE1-677E-4675-5A9F-77C2F1E26D7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650747" y="5494581"/>
            <a:ext cx="8890504" cy="5358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Affiliation/Organizations Country</a:t>
            </a:r>
          </a:p>
        </p:txBody>
      </p:sp>
    </p:spTree>
    <p:extLst>
      <p:ext uri="{BB962C8B-B14F-4D97-AF65-F5344CB8AC3E}">
        <p14:creationId xmlns:p14="http://schemas.microsoft.com/office/powerpoint/2010/main" val="3957924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74814F1E-2A99-1F92-4DCE-0869CD8932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901348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ko-KR" dirty="0"/>
              <a:t>Presentation Title </a:t>
            </a:r>
            <a:endParaRPr lang="ko-KR" altLang="en-US" dirty="0"/>
          </a:p>
        </p:txBody>
      </p:sp>
      <p:sp>
        <p:nvSpPr>
          <p:cNvPr id="5" name="부제목 2">
            <a:extLst>
              <a:ext uri="{FF2B5EF4-FFF2-40B4-BE49-F238E27FC236}">
                <a16:creationId xmlns:a16="http://schemas.microsoft.com/office/drawing/2014/main" id="{F8A9CC11-6674-BA80-05A8-8278980887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50748" y="4890499"/>
            <a:ext cx="8890504" cy="53585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  <a:endParaRPr lang="ko-KR" altLang="en-US" dirty="0"/>
          </a:p>
        </p:txBody>
      </p:sp>
      <p:sp>
        <p:nvSpPr>
          <p:cNvPr id="6" name="텍스트 개체 틀 2">
            <a:extLst>
              <a:ext uri="{FF2B5EF4-FFF2-40B4-BE49-F238E27FC236}">
                <a16:creationId xmlns:a16="http://schemas.microsoft.com/office/drawing/2014/main" id="{80A1A159-7C73-52F4-5CD9-834B5A8CA081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650747" y="5494581"/>
            <a:ext cx="8890504" cy="5358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i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Affiliation/Organizations Country</a:t>
            </a:r>
          </a:p>
        </p:txBody>
      </p:sp>
    </p:spTree>
    <p:extLst>
      <p:ext uri="{BB962C8B-B14F-4D97-AF65-F5344CB8AC3E}">
        <p14:creationId xmlns:p14="http://schemas.microsoft.com/office/powerpoint/2010/main" val="1217424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하늘, 안개, 야외, 해돋이이(가) 표시된 사진&#10;&#10;자동 생성된 설명">
            <a:extLst>
              <a:ext uri="{FF2B5EF4-FFF2-40B4-BE49-F238E27FC236}">
                <a16:creationId xmlns:a16="http://schemas.microsoft.com/office/drawing/2014/main" id="{31854260-F492-39F6-E611-9DC80D840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13"/>
          <a:stretch/>
        </p:blipFill>
        <p:spPr>
          <a:xfrm>
            <a:off x="0" y="0"/>
            <a:ext cx="12192000" cy="986972"/>
          </a:xfrm>
          <a:prstGeom prst="rect">
            <a:avLst/>
          </a:prstGeom>
        </p:spPr>
      </p:pic>
      <p:pic>
        <p:nvPicPr>
          <p:cNvPr id="4" name="그림 3" descr="다채로움, 스크린샷, 그래픽, 그래픽 디자인이(가) 표시된 사진&#10;&#10;자동 생성된 설명">
            <a:extLst>
              <a:ext uri="{FF2B5EF4-FFF2-40B4-BE49-F238E27FC236}">
                <a16:creationId xmlns:a16="http://schemas.microsoft.com/office/drawing/2014/main" id="{E46C4845-FFAB-36A0-8CFD-54C4C83420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1631" cy="1204686"/>
          </a:xfrm>
          <a:prstGeom prst="rect">
            <a:avLst/>
          </a:prstGeom>
        </p:spPr>
      </p:pic>
      <p:pic>
        <p:nvPicPr>
          <p:cNvPr id="5" name="그림 4" descr="폰트, 그래픽, 그래픽 디자인, 텍스트이(가) 표시된 사진&#10;&#10;자동 생성된 설명">
            <a:extLst>
              <a:ext uri="{FF2B5EF4-FFF2-40B4-BE49-F238E27FC236}">
                <a16:creationId xmlns:a16="http://schemas.microsoft.com/office/drawing/2014/main" id="{BB6AD2A1-4016-6229-99A5-44D3635E59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604" y="292939"/>
            <a:ext cx="2385788" cy="40109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21B2069-F155-06DA-5540-17FC2918D4AA}"/>
              </a:ext>
            </a:extLst>
          </p:cNvPr>
          <p:cNvSpPr/>
          <p:nvPr userDrawn="1"/>
        </p:nvSpPr>
        <p:spPr>
          <a:xfrm>
            <a:off x="1880190" y="1607848"/>
            <a:ext cx="8431619" cy="131488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solidFill>
                  <a:schemeClr val="tx1"/>
                </a:solidFill>
                <a:latin typeface="Calibri" panose="020F0502020204030204" pitchFamily="34" charset="0"/>
                <a:ea typeface="Cambria" pitchFamily="18" charset="0"/>
                <a:cs typeface="Calibri" panose="020F0502020204030204" pitchFamily="34" charset="0"/>
              </a:rPr>
              <a:t>COI Disclosure Information</a:t>
            </a:r>
          </a:p>
        </p:txBody>
      </p:sp>
    </p:spTree>
    <p:extLst>
      <p:ext uri="{BB962C8B-B14F-4D97-AF65-F5344CB8AC3E}">
        <p14:creationId xmlns:p14="http://schemas.microsoft.com/office/powerpoint/2010/main" val="279917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하늘, 안개, 야외, 해돋이이(가) 표시된 사진&#10;&#10;자동 생성된 설명">
            <a:extLst>
              <a:ext uri="{FF2B5EF4-FFF2-40B4-BE49-F238E27FC236}">
                <a16:creationId xmlns:a16="http://schemas.microsoft.com/office/drawing/2014/main" id="{31854260-F492-39F6-E611-9DC80D8400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13"/>
          <a:stretch/>
        </p:blipFill>
        <p:spPr>
          <a:xfrm>
            <a:off x="0" y="0"/>
            <a:ext cx="12192000" cy="986972"/>
          </a:xfrm>
          <a:prstGeom prst="rect">
            <a:avLst/>
          </a:prstGeom>
        </p:spPr>
      </p:pic>
      <p:pic>
        <p:nvPicPr>
          <p:cNvPr id="4" name="그림 3" descr="다채로움, 스크린샷, 그래픽, 그래픽 디자인이(가) 표시된 사진&#10;&#10;자동 생성된 설명">
            <a:extLst>
              <a:ext uri="{FF2B5EF4-FFF2-40B4-BE49-F238E27FC236}">
                <a16:creationId xmlns:a16="http://schemas.microsoft.com/office/drawing/2014/main" id="{E46C4845-FFAB-36A0-8CFD-54C4C83420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1631" cy="1204686"/>
          </a:xfrm>
          <a:prstGeom prst="rect">
            <a:avLst/>
          </a:prstGeom>
        </p:spPr>
      </p:pic>
      <p:pic>
        <p:nvPicPr>
          <p:cNvPr id="5" name="그림 4" descr="폰트, 그래픽, 그래픽 디자인, 텍스트이(가) 표시된 사진&#10;&#10;자동 생성된 설명">
            <a:extLst>
              <a:ext uri="{FF2B5EF4-FFF2-40B4-BE49-F238E27FC236}">
                <a16:creationId xmlns:a16="http://schemas.microsoft.com/office/drawing/2014/main" id="{BB6AD2A1-4016-6229-99A5-44D3635E59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604" y="292939"/>
            <a:ext cx="2385788" cy="401095"/>
          </a:xfrm>
          <a:prstGeom prst="rect">
            <a:avLst/>
          </a:prstGeom>
        </p:spPr>
      </p:pic>
      <p:sp>
        <p:nvSpPr>
          <p:cNvPr id="2" name="텍스트 개체 틀 2">
            <a:extLst>
              <a:ext uri="{FF2B5EF4-FFF2-40B4-BE49-F238E27FC236}">
                <a16:creationId xmlns:a16="http://schemas.microsoft.com/office/drawing/2014/main" id="{A6094128-59D4-CD18-D45D-198279C94A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4790" y="1424356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rgbClr val="C00000"/>
              </a:buClr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C00000"/>
              </a:buClr>
              <a:defRPr sz="2000" b="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>
              <a:buClr>
                <a:srgbClr val="C00000"/>
              </a:buClr>
              <a:defRPr sz="2000" b="0"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  <p:sp>
        <p:nvSpPr>
          <p:cNvPr id="7" name="제목 3">
            <a:extLst>
              <a:ext uri="{FF2B5EF4-FFF2-40B4-BE49-F238E27FC236}">
                <a16:creationId xmlns:a16="http://schemas.microsoft.com/office/drawing/2014/main" id="{46E3B425-C5B9-AB54-47A8-F08A018FC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616" y="199811"/>
            <a:ext cx="8232903" cy="754378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1714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EF483C7A-CEB1-1A2A-11B9-486138C646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85616" y="243353"/>
            <a:ext cx="6020201" cy="754378"/>
          </a:xfrm>
          <a:prstGeom prst="rect">
            <a:avLst/>
          </a:prstGeom>
        </p:spPr>
        <p:txBody>
          <a:bodyPr/>
          <a:lstStyle>
            <a:lvl1pPr>
              <a:defRPr sz="2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ko-KR" dirty="0"/>
              <a:t>Sub Title</a:t>
            </a:r>
            <a:endParaRPr lang="ko-KR" altLang="en-US" dirty="0"/>
          </a:p>
        </p:txBody>
      </p:sp>
      <p:sp>
        <p:nvSpPr>
          <p:cNvPr id="5" name="텍스트 개체 틀 2">
            <a:extLst>
              <a:ext uri="{FF2B5EF4-FFF2-40B4-BE49-F238E27FC236}">
                <a16:creationId xmlns:a16="http://schemas.microsoft.com/office/drawing/2014/main" id="{A0334FBF-7BFD-E7ED-8F12-C9FC6E0242F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4790" y="1467898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rgbClr val="C00000"/>
              </a:buClr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C00000"/>
              </a:buClr>
              <a:defRPr sz="2000" b="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>
              <a:buClr>
                <a:srgbClr val="C00000"/>
              </a:buClr>
              <a:defRPr sz="2000" b="0"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>
              <a:buClr>
                <a:srgbClr val="C00000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  <p:pic>
        <p:nvPicPr>
          <p:cNvPr id="2" name="그림 1" descr="다채로움, 스크린샷, 그래픽, 그래픽 디자인이(가) 표시된 사진&#10;&#10;자동 생성된 설명">
            <a:extLst>
              <a:ext uri="{FF2B5EF4-FFF2-40B4-BE49-F238E27FC236}">
                <a16:creationId xmlns:a16="http://schemas.microsoft.com/office/drawing/2014/main" id="{F70C91F1-3F8C-3689-6C08-A108D50245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1631" cy="1204686"/>
          </a:xfrm>
          <a:prstGeom prst="rect">
            <a:avLst/>
          </a:prstGeom>
        </p:spPr>
      </p:pic>
      <p:pic>
        <p:nvPicPr>
          <p:cNvPr id="3" name="그림 2" descr="폰트, 그래픽, 그래픽 디자인, 텍스트이(가) 표시된 사진&#10;&#10;자동 생성된 설명">
            <a:extLst>
              <a:ext uri="{FF2B5EF4-FFF2-40B4-BE49-F238E27FC236}">
                <a16:creationId xmlns:a16="http://schemas.microsoft.com/office/drawing/2014/main" id="{96217608-FF57-68EE-A5B4-EB11A764A0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604" y="292939"/>
            <a:ext cx="2385788" cy="40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07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사용자 지정 레이아웃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49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3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61" r:id="rId3"/>
    <p:sldLayoutId id="2147483662" r:id="rId4"/>
    <p:sldLayoutId id="2147483663" r:id="rId5"/>
    <p:sldLayoutId id="2147483664" r:id="rId6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EF9BD2-A63C-DD76-A7B4-A637C31610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F97051D-05BE-40A9-AB7E-3F3E590EEA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1CDCAD3-6AF8-7414-285E-F798E171FB6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7842A-F97C-2D4C-9800-080C7762C077}"/>
              </a:ext>
            </a:extLst>
          </p:cNvPr>
          <p:cNvSpPr txBox="1"/>
          <p:nvPr/>
        </p:nvSpPr>
        <p:spPr>
          <a:xfrm>
            <a:off x="2559050" y="1098477"/>
            <a:ext cx="707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1. cover slides sample 1</a:t>
            </a:r>
            <a:endParaRPr lang="ja-JP" altLang="en-US" sz="2000" i="1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72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FFF8F3-6FD7-EB16-41CC-201A2EA9EC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C1CD764-730D-099B-D935-5F1879AC86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42CA1F1-D10C-AEC4-D545-BA65735243E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F64873-D047-79C7-563F-B1EC5F5B61A5}"/>
              </a:ext>
            </a:extLst>
          </p:cNvPr>
          <p:cNvSpPr txBox="1"/>
          <p:nvPr/>
        </p:nvSpPr>
        <p:spPr>
          <a:xfrm>
            <a:off x="2559050" y="1098477"/>
            <a:ext cx="707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i="1" dirty="0">
                <a:latin typeface="Calibri" panose="020F0502020204030204" pitchFamily="34" charset="0"/>
                <a:cs typeface="Calibri" panose="020F0502020204030204" pitchFamily="34" charset="0"/>
              </a:rPr>
              <a:t>Option 1. cover slides sample 2</a:t>
            </a:r>
            <a:endParaRPr lang="ja-JP" altLang="en-US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74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A06DEF-B420-8BE9-0DF3-53D505245CCB}"/>
              </a:ext>
            </a:extLst>
          </p:cNvPr>
          <p:cNvSpPr txBox="1"/>
          <p:nvPr/>
        </p:nvSpPr>
        <p:spPr>
          <a:xfrm>
            <a:off x="5031015" y="1112888"/>
            <a:ext cx="707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Option 1. Without any financial relationship to disclose</a:t>
            </a:r>
            <a:endParaRPr lang="ja-JP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00480C-7BB9-957F-2C12-E93DF6550735}"/>
              </a:ext>
            </a:extLst>
          </p:cNvPr>
          <p:cNvSpPr txBox="1"/>
          <p:nvPr/>
        </p:nvSpPr>
        <p:spPr>
          <a:xfrm>
            <a:off x="951614" y="3167390"/>
            <a:ext cx="10288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 have no financial relationships to disclose.</a:t>
            </a:r>
            <a:endParaRPr kumimoji="1"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5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A7AB075-4023-B1DC-C49D-029CF6E74B46}"/>
              </a:ext>
            </a:extLst>
          </p:cNvPr>
          <p:cNvSpPr txBox="1"/>
          <p:nvPr/>
        </p:nvSpPr>
        <p:spPr>
          <a:xfrm>
            <a:off x="2030689" y="3904287"/>
            <a:ext cx="8159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Please state all relevant financial relationships here.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7FA23A-E76B-55A7-3C1B-E1B0A5EF2C17}"/>
              </a:ext>
            </a:extLst>
          </p:cNvPr>
          <p:cNvSpPr txBox="1"/>
          <p:nvPr/>
        </p:nvSpPr>
        <p:spPr>
          <a:xfrm>
            <a:off x="5031015" y="1112888"/>
            <a:ext cx="707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0">
              <a:defRPr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Option 2. With any financial relationship to disclose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CCB43A-95A2-1BF8-4B48-051D89BAC21D}"/>
              </a:ext>
            </a:extLst>
          </p:cNvPr>
          <p:cNvSpPr txBox="1"/>
          <p:nvPr/>
        </p:nvSpPr>
        <p:spPr>
          <a:xfrm>
            <a:off x="951614" y="3167390"/>
            <a:ext cx="10288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 have financial relationships to disclose.</a:t>
            </a:r>
            <a:endParaRPr kumimoji="1"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E9423AC2-7036-D6EE-9F4A-12965D4C56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131CADB-0FC2-B1C9-74F7-85E315FF2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861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>
            <a:extLst>
              <a:ext uri="{FF2B5EF4-FFF2-40B4-BE49-F238E27FC236}">
                <a16:creationId xmlns:a16="http://schemas.microsoft.com/office/drawing/2014/main" id="{8EA9E5F8-ACFD-38FC-97C7-B5742A6D2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19B86750-BF57-BB15-213E-03A69C6B7F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436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55</Words>
  <Application>Microsoft Office PowerPoint</Application>
  <PresentationFormat>와이드스크린</PresentationFormat>
  <Paragraphs>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박 지예</dc:creator>
  <cp:lastModifiedBy>김진우</cp:lastModifiedBy>
  <cp:revision>6</cp:revision>
  <dcterms:created xsi:type="dcterms:W3CDTF">2024-08-20T00:27:00Z</dcterms:created>
  <dcterms:modified xsi:type="dcterms:W3CDTF">2024-11-21T23:35:39Z</dcterms:modified>
</cp:coreProperties>
</file>